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2224" r:id="rId2"/>
    <p:sldId id="12223" r:id="rId3"/>
    <p:sldId id="12225" r:id="rId4"/>
    <p:sldId id="12226" r:id="rId5"/>
    <p:sldId id="12229" r:id="rId6"/>
    <p:sldId id="12228" r:id="rId7"/>
    <p:sldId id="12230" r:id="rId8"/>
    <p:sldId id="12232" r:id="rId9"/>
    <p:sldId id="12233" r:id="rId10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ามเหลี่ยมหน้าจั่ว 3"/>
          <p:cNvSpPr/>
          <p:nvPr/>
        </p:nvSpPr>
        <p:spPr>
          <a:xfrm rot="16200000">
            <a:off x="10386749" y="5038991"/>
            <a:ext cx="1893887" cy="172508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dirty="0"/>
          </a:p>
        </p:txBody>
      </p:sp>
      <p:sp>
        <p:nvSpPr>
          <p:cNvPr id="8" name="ชื่อเรื่อง 7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9" name="ชื่อเรื่องรอง 8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  <a:endParaRPr lang="en-US"/>
          </a:p>
        </p:txBody>
      </p:sp>
      <p:sp>
        <p:nvSpPr>
          <p:cNvPr id="5" name="ตัวแทนวันที่ 27"/>
          <p:cNvSpPr>
            <a:spLocks noGrp="1"/>
          </p:cNvSpPr>
          <p:nvPr>
            <p:ph type="dt" sz="half" idx="10"/>
          </p:nvPr>
        </p:nvSpPr>
        <p:spPr>
          <a:xfrm>
            <a:off x="1828800" y="6011864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1709843A-526F-49CD-930A-AECA823F09D9}" type="datetime1">
              <a:rPr lang="th-TH"/>
              <a:pPr>
                <a:defRPr/>
              </a:pPr>
              <a:t>26/07/69</a:t>
            </a:fld>
            <a:endParaRPr lang="en-US" dirty="0"/>
          </a:p>
        </p:txBody>
      </p:sp>
      <p:sp>
        <p:nvSpPr>
          <p:cNvPr id="6" name="ตัวแทนท้ายกระดาษ 16"/>
          <p:cNvSpPr>
            <a:spLocks noGrp="1"/>
          </p:cNvSpPr>
          <p:nvPr>
            <p:ph type="ftr" sz="quarter" idx="11"/>
          </p:nvPr>
        </p:nvSpPr>
        <p:spPr>
          <a:xfrm>
            <a:off x="1828800" y="5649914"/>
            <a:ext cx="77216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ตัวแทนหมายเลขภาพนิ่ง 28"/>
          <p:cNvSpPr>
            <a:spLocks noGrp="1"/>
          </p:cNvSpPr>
          <p:nvPr>
            <p:ph type="sldNum" sz="quarter" idx="12"/>
          </p:nvPr>
        </p:nvSpPr>
        <p:spPr>
          <a:xfrm>
            <a:off x="11188700" y="5753101"/>
            <a:ext cx="670984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8730BFE-5122-481D-855B-1538ECBAF6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141949"/>
      </p:ext>
    </p:extLst>
  </p:cSld>
  <p:clrMapOvr>
    <a:masterClrMapping/>
  </p:clrMapOvr>
  <p:transition spd="slow">
    <p:push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4065E-5961-427C-80A3-A06984F5334C}" type="datetime1">
              <a:rPr lang="th-TH"/>
              <a:pPr>
                <a:defRPr/>
              </a:pPr>
              <a:t>26/07/69</a:t>
            </a:fld>
            <a:endParaRPr lang="en-US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6BBE7-BE1A-4F98-A6CE-1F3037D631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508034"/>
      </p:ext>
    </p:extLst>
  </p:cSld>
  <p:clrMapOvr>
    <a:masterClrMapping/>
  </p:clrMapOvr>
  <p:transition spd="slow">
    <p:push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16FC9-A962-49D5-995A-295EFA20B736}" type="datetime1">
              <a:rPr lang="th-TH"/>
              <a:pPr>
                <a:defRPr/>
              </a:pPr>
              <a:t>26/07/69</a:t>
            </a:fld>
            <a:endParaRPr lang="en-US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57FE1-7995-490C-9D03-B378548DB4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479953"/>
      </p:ext>
    </p:extLst>
  </p:cSld>
  <p:clrMapOvr>
    <a:masterClrMapping/>
  </p:clrMapOvr>
  <p:transition spd="slow">
    <p:push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388100" y="6480176"/>
            <a:ext cx="28448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1E68D-8945-4C54-81B6-78BACCC5B473}" type="datetime1">
              <a:rPr lang="th-TH"/>
              <a:pPr>
                <a:defRPr/>
              </a:pPr>
              <a:t>26/07/69</a:t>
            </a:fld>
            <a:endParaRPr lang="en-US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609601" y="6481764"/>
            <a:ext cx="5679017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79E56-AF4F-4FB3-AA1C-2EA1969D21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923662"/>
      </p:ext>
    </p:extLst>
  </p:cSld>
  <p:clrMapOvr>
    <a:masterClrMapping/>
  </p:clrMapOvr>
  <p:transition spd="slow">
    <p:push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ามเหลี่ยมมุมฉาก 3"/>
          <p:cNvSpPr/>
          <p:nvPr/>
        </p:nvSpPr>
        <p:spPr>
          <a:xfrm flipV="1">
            <a:off x="8467" y="6351"/>
            <a:ext cx="12175067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5" name="สามเหลี่ยมหน้าจั่ว 4"/>
          <p:cNvSpPr/>
          <p:nvPr/>
        </p:nvSpPr>
        <p:spPr>
          <a:xfrm rot="5400000" flipV="1">
            <a:off x="10386748" y="93928"/>
            <a:ext cx="1893888" cy="172508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dirty="0"/>
          </a:p>
        </p:txBody>
      </p:sp>
      <p:cxnSp>
        <p:nvCxnSpPr>
          <p:cNvPr id="6" name="ตัวเชื่อมต่อตรง 5"/>
          <p:cNvCxnSpPr/>
          <p:nvPr/>
        </p:nvCxnSpPr>
        <p:spPr>
          <a:xfrm rot="10800000">
            <a:off x="8625417" y="9525"/>
            <a:ext cx="3564467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ตัวเชื่อมต่อตรง 6"/>
          <p:cNvCxnSpPr/>
          <p:nvPr/>
        </p:nvCxnSpPr>
        <p:spPr>
          <a:xfrm flipV="1">
            <a:off x="0" y="6350"/>
            <a:ext cx="12183533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8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9275233" y="64770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E0BB0-B0E2-4FBC-AB20-76D62B99FD72}" type="datetime1">
              <a:rPr lang="th-TH"/>
              <a:pPr>
                <a:defRPr/>
              </a:pPr>
              <a:t>26/07/69</a:t>
            </a:fld>
            <a:endParaRPr lang="en-US" dirty="0"/>
          </a:p>
        </p:txBody>
      </p:sp>
      <p:sp>
        <p:nvSpPr>
          <p:cNvPr id="9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3492500" y="6481764"/>
            <a:ext cx="568113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11267018" y="809625"/>
            <a:ext cx="670983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D38DA-31C3-4247-8B74-85297E3A93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3845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/>
  </p:transition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EAA40-5562-40C8-A982-7D85FCC01AB9}" type="datetime1">
              <a:rPr lang="th-TH"/>
              <a:pPr>
                <a:defRPr/>
              </a:pPr>
              <a:t>26/07/69</a:t>
            </a:fld>
            <a:endParaRPr lang="en-US" dirty="0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6BB5C-71FC-4885-9861-233C30E737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889755"/>
      </p:ext>
    </p:extLst>
  </p:cSld>
  <p:clrMapOvr>
    <a:masterClrMapping/>
  </p:clrMapOvr>
  <p:transition spd="slow">
    <p:push/>
  </p:transition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เนื้อหา 4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>
          <a:xfrm>
            <a:off x="6388101" y="6481764"/>
            <a:ext cx="2840567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C610D-19C1-49A2-84E5-919518AF7DD8}" type="datetime1">
              <a:rPr lang="th-TH"/>
              <a:pPr>
                <a:defRPr/>
              </a:pPr>
              <a:t>26/07/69</a:t>
            </a:fld>
            <a:endParaRPr lang="en-US" dirty="0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>
          <a:xfrm>
            <a:off x="609600" y="6481764"/>
            <a:ext cx="5681133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>
          <a:xfrm>
            <a:off x="10119785" y="6483351"/>
            <a:ext cx="670983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6AD558D6-3347-4CBC-BF9D-1731DB6BF6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711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D4F29-8C68-4BCC-9690-86589200C8B6}" type="datetime1">
              <a:rPr lang="th-TH"/>
              <a:pPr>
                <a:defRPr/>
              </a:pPr>
              <a:t>26/07/69</a:t>
            </a:fld>
            <a:endParaRPr lang="en-US" dirty="0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089F1-4020-4905-9639-C9060C92A6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99379"/>
      </p:ext>
    </p:extLst>
  </p:cSld>
  <p:clrMapOvr>
    <a:masterClrMapping/>
  </p:clrMapOvr>
  <p:transition spd="slow">
    <p:push/>
  </p:transition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BCCDA-BA76-4824-9A28-3D25A3B0A90E}" type="datetime1">
              <a:rPr lang="th-TH"/>
              <a:pPr>
                <a:defRPr/>
              </a:pPr>
              <a:t>26/07/69</a:t>
            </a:fld>
            <a:endParaRPr lang="en-US" dirty="0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0077C-FAEA-4665-BF2C-3175257D1A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413660"/>
      </p:ext>
    </p:extLst>
  </p:cSld>
  <p:clrMapOvr>
    <a:masterClrMapping/>
  </p:clrMapOvr>
  <p:transition spd="slow">
    <p:push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8371417" y="6556376"/>
            <a:ext cx="28448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F05EA117-5F0F-49FE-8F89-67867C29C5E6}" type="datetime1">
              <a:rPr lang="th-TH"/>
              <a:pPr>
                <a:defRPr/>
              </a:pPr>
              <a:t>26/07/69</a:t>
            </a:fld>
            <a:endParaRPr lang="en-US" dirty="0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1513417" y="6556376"/>
            <a:ext cx="68580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11214100" y="6556376"/>
            <a:ext cx="670984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8B99EE90-8D4B-4A41-B8A4-012DA4E8A7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212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h-TH" noProof="0" dirty="0"/>
              <a:t>คลิกไอคอนเพื่อเพิ่มรูปภาพ</a:t>
            </a:r>
            <a:endParaRPr lang="en-US" noProof="0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8144933" y="6556376"/>
            <a:ext cx="280246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00D7AD05-FBDF-4825-B3EC-6AC542459DFA}" type="datetime1">
              <a:rPr lang="th-TH"/>
              <a:pPr>
                <a:defRPr/>
              </a:pPr>
              <a:t>26/07/69</a:t>
            </a:fld>
            <a:endParaRPr lang="en-US" dirty="0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1559985" y="6557964"/>
            <a:ext cx="6597649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10955867" y="6556376"/>
            <a:ext cx="488951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1817E085-74C3-4279-8DD9-72481F783C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116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60000"/>
            </a:gs>
            <a:gs pos="60001">
              <a:srgbClr val="5C0000"/>
            </a:gs>
            <a:gs pos="100000">
              <a:srgbClr val="5C0000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สามเหลี่ยมมุมฉาก 10"/>
          <p:cNvSpPr/>
          <p:nvPr/>
        </p:nvSpPr>
        <p:spPr>
          <a:xfrm>
            <a:off x="8467" y="14288"/>
            <a:ext cx="12175067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dirty="0"/>
          </a:p>
        </p:txBody>
      </p:sp>
      <p:cxnSp>
        <p:nvCxnSpPr>
          <p:cNvPr id="8" name="ตัวเชื่อมต่อตรง 7"/>
          <p:cNvCxnSpPr/>
          <p:nvPr/>
        </p:nvCxnSpPr>
        <p:spPr>
          <a:xfrm>
            <a:off x="0" y="6350"/>
            <a:ext cx="12183533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ตัวเชื่อมต่อตรง 8"/>
          <p:cNvCxnSpPr/>
          <p:nvPr/>
        </p:nvCxnSpPr>
        <p:spPr>
          <a:xfrm rot="10800000" flipV="1">
            <a:off x="8625417" y="4948239"/>
            <a:ext cx="3564467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ตัวแทนชื่อเรื่อง 21"/>
          <p:cNvSpPr>
            <a:spLocks noGrp="1"/>
          </p:cNvSpPr>
          <p:nvPr>
            <p:ph type="title"/>
          </p:nvPr>
        </p:nvSpPr>
        <p:spPr>
          <a:xfrm>
            <a:off x="609600" y="268289"/>
            <a:ext cx="109728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1030" name="ตัวแทนข้อความ 12"/>
          <p:cNvSpPr>
            <a:spLocks noGrp="1"/>
          </p:cNvSpPr>
          <p:nvPr>
            <p:ph type="body" idx="1"/>
          </p:nvPr>
        </p:nvSpPr>
        <p:spPr bwMode="auto">
          <a:xfrm>
            <a:off x="609600" y="1882775"/>
            <a:ext cx="10972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14" name="ตัวแทนวันที่ 13"/>
          <p:cNvSpPr>
            <a:spLocks noGrp="1"/>
          </p:cNvSpPr>
          <p:nvPr>
            <p:ph type="dt" sz="half" idx="2"/>
          </p:nvPr>
        </p:nvSpPr>
        <p:spPr>
          <a:xfrm>
            <a:off x="6388100" y="6481764"/>
            <a:ext cx="28448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E40366B-C1FB-4B68-8DFB-0A2986CBDAC2}" type="datetime1">
              <a:rPr lang="th-TH"/>
              <a:pPr>
                <a:defRPr/>
              </a:pPr>
              <a:t>26/07/69</a:t>
            </a:fld>
            <a:endParaRPr lang="th-TH" dirty="0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3"/>
          </p:nvPr>
        </p:nvSpPr>
        <p:spPr>
          <a:xfrm>
            <a:off x="609601" y="6481764"/>
            <a:ext cx="5679017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h-TH" dirty="0"/>
          </a:p>
        </p:txBody>
      </p:sp>
      <p:sp>
        <p:nvSpPr>
          <p:cNvPr id="23" name="ตัวแทนหมายเลขภาพนิ่ง 22"/>
          <p:cNvSpPr>
            <a:spLocks noGrp="1"/>
          </p:cNvSpPr>
          <p:nvPr>
            <p:ph type="sldNum" sz="quarter" idx="4"/>
          </p:nvPr>
        </p:nvSpPr>
        <p:spPr>
          <a:xfrm>
            <a:off x="10119785" y="6481764"/>
            <a:ext cx="670983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6FB61DD-10C7-4166-8814-4968C7A93066}" type="slidenum">
              <a:rPr lang="th-TH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032149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/>
  </p:transition>
  <p:hf sldNum="0" hdr="0" ftr="0" dt="0"/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77C55-B308-5C29-7427-17EC06C01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>
            <a:extLst>
              <a:ext uri="{FF2B5EF4-FFF2-40B4-BE49-F238E27FC236}">
                <a16:creationId xmlns:a16="http://schemas.microsoft.com/office/drawing/2014/main" id="{A62C0A09-7BC1-AE8A-A40B-6728961E0FCA}"/>
              </a:ext>
            </a:extLst>
          </p:cNvPr>
          <p:cNvSpPr txBox="1"/>
          <p:nvPr/>
        </p:nvSpPr>
        <p:spPr>
          <a:xfrm>
            <a:off x="0" y="5184284"/>
            <a:ext cx="12045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9 ตุลาคม 2569 เวลา 10.00 น.</a:t>
            </a:r>
          </a:p>
          <a:p>
            <a:pPr lvl="0"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นางเอื้อมพร พวงทอง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ประธาน กต.ตร.สภ.ทรงธรรม พร้อมด้วย พ.ต.ท.สม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คิตร์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โพธ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ิษา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สวญ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.สภ.ทรงธรรม และคณะกรรม กต.ตร.สภ.ทรงธรรม ร่วมประชุม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คณะกรรมการตรวจสอบและติดตามการบริหารงานตำรวจ ประจำเดือน ตุลาคม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2568 ณ ห้องประชุม สภ.ทรงธรรม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94B1A136-0E7B-9D15-6549-AB091BAB8B9E}"/>
              </a:ext>
            </a:extLst>
          </p:cNvPr>
          <p:cNvSpPr/>
          <p:nvPr/>
        </p:nvSpPr>
        <p:spPr>
          <a:xfrm>
            <a:off x="0" y="2"/>
            <a:ext cx="12192000" cy="14031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ผลการดำเนินงานของ กต.ตร.สภ.ทรงธรรม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ประจำเดือน </a:t>
            </a:r>
            <a:r>
              <a:rPr lang="th-TH" sz="4800" b="1" dirty="0">
                <a:solidFill>
                  <a:prstClr val="white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ตุล</a:t>
            </a: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าคม 256</a:t>
            </a:r>
            <a:r>
              <a:rPr lang="th-TH" sz="4800" b="1" dirty="0">
                <a:solidFill>
                  <a:prstClr val="white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8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IT๙" panose="020B0500040200020003" pitchFamily="34" charset="-34"/>
              <a:ea typeface="+mn-ea"/>
              <a:cs typeface="TH SarabunIT๙" panose="020B0500040200020003" pitchFamily="34" charset="-34"/>
            </a:endParaRPr>
          </a:p>
        </p:txBody>
      </p:sp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8FF361C4-025E-6559-A48C-77952509D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508" y="1804345"/>
            <a:ext cx="4108853" cy="3082335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A7895926-AC71-BC18-4947-95F35A3EF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589" y="1834671"/>
            <a:ext cx="4108853" cy="305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64553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BDD66-801E-3875-5C60-291788846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>
            <a:extLst>
              <a:ext uri="{FF2B5EF4-FFF2-40B4-BE49-F238E27FC236}">
                <a16:creationId xmlns:a16="http://schemas.microsoft.com/office/drawing/2014/main" id="{18DBCA8E-0F2F-C969-BF36-6FB433A5561A}"/>
              </a:ext>
            </a:extLst>
          </p:cNvPr>
          <p:cNvSpPr txBox="1"/>
          <p:nvPr/>
        </p:nvSpPr>
        <p:spPr>
          <a:xfrm>
            <a:off x="0" y="4734340"/>
            <a:ext cx="120458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21 พฤศจิกายน 256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8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เวลา 10.00 น.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นางเอื้อมพร พวงทอง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ประธาน กต.ตร.สภ.ทรงธรรม ได้มอบหมายให้ พ.ต.ท.สม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คิตร์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โพธ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ิษา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สวญ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.สภ.ทรงธรรม คณะกรรม กต.ตร.สภ.ทรงธรรม เป็นผู้มอบใบประกาศเกียรติบัตรให้แก่ข้าราชการตำรวจ สก.ทรงธรรม ที่ปฏิบัติหน้าที่ดีเด่น ณ ห้องประชุม สภ.ทรงธรรม โดยมีรายชื่อดังนี้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1. ร.ต.อ.วสันต์  ทองวิจิตร รอง สว.สอบสวน สภ.ทรงธรรม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2. ร.ต.อ.อัศวิน  อ่อนศรี รอง สว.สส.สภ.ทรงธรรม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DD677454-6BFB-4FA7-3E09-95366E79260A}"/>
              </a:ext>
            </a:extLst>
          </p:cNvPr>
          <p:cNvSpPr/>
          <p:nvPr/>
        </p:nvSpPr>
        <p:spPr>
          <a:xfrm>
            <a:off x="0" y="2"/>
            <a:ext cx="12192000" cy="14031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ผลการดำเนินงานของ กต.ตร.สภ.ทรงธรรม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ประจำเดือน พฤศจิกายน 2568</a:t>
            </a: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8DC4B7BB-ED5A-7DDA-70E5-B69323FED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198" y="1684342"/>
            <a:ext cx="4632920" cy="2806885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225C9241-FCF8-007B-9C4C-1D5562DE0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84343"/>
            <a:ext cx="4985147" cy="280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453570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12826-2A8E-129E-6BA0-D8B8D7CBD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>
            <a:extLst>
              <a:ext uri="{FF2B5EF4-FFF2-40B4-BE49-F238E27FC236}">
                <a16:creationId xmlns:a16="http://schemas.microsoft.com/office/drawing/2014/main" id="{6FE45A82-81A5-CC25-B5EE-86827D94AA19}"/>
              </a:ext>
            </a:extLst>
          </p:cNvPr>
          <p:cNvSpPr txBox="1"/>
          <p:nvPr/>
        </p:nvSpPr>
        <p:spPr>
          <a:xfrm>
            <a:off x="0" y="5053655"/>
            <a:ext cx="12045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</a:pP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4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ธันวาคม 256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8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เวลา 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10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.00 น.</a:t>
            </a:r>
          </a:p>
          <a:p>
            <a:pPr lvl="0"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นางเอื้อมพร พวงทอง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ประธาน กต.ตร.สภ.ทรงธรรม ได้มอบหมายให้ พ.ต.ท.สม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คิตร์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โพธ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ิษา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สวญ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.สภ.ทรงธรรม พร้อมคณะกรรม กต.ตร.สภ.ทรง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ธรรม ร่วมประชุมคณะกรรมการตรวจสอบและติดตามการบริหารงานตำรวจ ประจำเดือน ธันวาคม 2568 ณ ห้องประชุม สภ.ทรงธรรม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5B7C2A0B-475A-EAA6-3D76-09CE470C2B14}"/>
              </a:ext>
            </a:extLst>
          </p:cNvPr>
          <p:cNvSpPr/>
          <p:nvPr/>
        </p:nvSpPr>
        <p:spPr>
          <a:xfrm>
            <a:off x="0" y="2"/>
            <a:ext cx="12192000" cy="14031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ผลการดำเนินงานของ กต.ตร.สภ.ทรงธรรม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ประจำเดือน ธันวาคม 2568</a:t>
            </a:r>
          </a:p>
        </p:txBody>
      </p:sp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209B78C5-B2C3-BB6A-9BCA-4F6B40C0A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016" y="1915886"/>
            <a:ext cx="4182748" cy="3137769"/>
          </a:xfrm>
          <a:prstGeom prst="rect">
            <a:avLst/>
          </a:prstGeom>
        </p:spPr>
      </p:pic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58C9B79E-E621-BA13-4F2E-75B039517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14455"/>
            <a:ext cx="4184655" cy="31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22294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58711-BDA7-E972-DC5C-FE5B37538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>
            <a:extLst>
              <a:ext uri="{FF2B5EF4-FFF2-40B4-BE49-F238E27FC236}">
                <a16:creationId xmlns:a16="http://schemas.microsoft.com/office/drawing/2014/main" id="{3E89D784-BDC7-42CD-5A1E-17AB52FDD5C9}"/>
              </a:ext>
            </a:extLst>
          </p:cNvPr>
          <p:cNvSpPr txBox="1"/>
          <p:nvPr/>
        </p:nvSpPr>
        <p:spPr>
          <a:xfrm>
            <a:off x="0" y="5053655"/>
            <a:ext cx="120458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9 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มกร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าคม 2569 เวลา 10.00 น.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ภายใต้การอำนวยการของ นางเอื้อมพร พวงทอง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ประธาน กต.ตร.สภ.ทรงธรรม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,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พ.ต.ท.สุธรรม อ้นอินทร์ 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สวญ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.สภ.ทรงธรรม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,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มอบหมายให้ พร้อม 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ร.ต.อ.ประสิทธิ์ มีพระจันทร์ รอง สว.(ป.) สภ.ทรงธรรม นำสิ่งของพร้อมเงินสนับสนุนกิจกรรมงานวันเด็ก ณ โรงเรียนบ้านทรงธรรม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ม.4 ตำบลทรงธรรม อ.เมือง จ.กำแพงเพชร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76242800-17A9-889E-4DDB-8E2727F392CB}"/>
              </a:ext>
            </a:extLst>
          </p:cNvPr>
          <p:cNvSpPr/>
          <p:nvPr/>
        </p:nvSpPr>
        <p:spPr>
          <a:xfrm>
            <a:off x="0" y="2"/>
            <a:ext cx="12192000" cy="14031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ผลการดำเนินงานของ กต.ตร.สภ.ทรงธรรม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ประจำเดือน มกราคม 2569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B60CDCCD-EADF-14A2-B3FA-FBEE046FB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128" y="1571056"/>
            <a:ext cx="4418569" cy="33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4469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12826-2A8E-129E-6BA0-D8B8D7CBD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>
            <a:extLst>
              <a:ext uri="{FF2B5EF4-FFF2-40B4-BE49-F238E27FC236}">
                <a16:creationId xmlns:a16="http://schemas.microsoft.com/office/drawing/2014/main" id="{6FE45A82-81A5-CC25-B5EE-86827D94AA19}"/>
              </a:ext>
            </a:extLst>
          </p:cNvPr>
          <p:cNvSpPr txBox="1"/>
          <p:nvPr/>
        </p:nvSpPr>
        <p:spPr>
          <a:xfrm>
            <a:off x="0" y="5053655"/>
            <a:ext cx="120458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10 กุมภาพันธ์ 2569 เวลา 09.00 น.</a:t>
            </a:r>
          </a:p>
          <a:p>
            <a:pPr lvl="0">
              <a:defRPr/>
            </a:pPr>
            <a:r>
              <a:rPr lang="th-TH" sz="2400" b="1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นายอัฐวุฒิ จรรยาว</a:t>
            </a:r>
            <a:r>
              <a:rPr lang="th-TH" sz="2400" b="1" dirty="0" err="1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ัฒน์</a:t>
            </a:r>
            <a:r>
              <a:rPr lang="th-TH" sz="2400" b="1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นายกองค์การบริหารส่วนตำบลทรงธรรม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ประธาน กต.ตร.สภ.ทรงธรรม  พร้อมด้วย พ.ต.ท.สุธรรม อ้นอินทร์ 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สวญ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.สภ.ทรงธรรม</a:t>
            </a:r>
            <a:r>
              <a:rPr lang="en-US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, 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นาย</a:t>
            </a:r>
            <a:r>
              <a:rPr lang="th-TH" sz="2400" dirty="0" err="1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ชเ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อม คำฟู กำนัน(ตำบลทรงธรรม)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พในการลงพื้นที่ ม.3 ตำบลทรงธรรม อ.เมือง จ.กำแพงเพชร ในการร่วมประชุมหารือแนวทางการแก้ไขปัญหาเพื่อทราบปัญหายาเสพติด และดำเนินการจัดโครงการชุมชน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ยั่ง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ยื่น ตำบลทรงธรรม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5B7C2A0B-475A-EAA6-3D76-09CE470C2B14}"/>
              </a:ext>
            </a:extLst>
          </p:cNvPr>
          <p:cNvSpPr/>
          <p:nvPr/>
        </p:nvSpPr>
        <p:spPr>
          <a:xfrm>
            <a:off x="0" y="2"/>
            <a:ext cx="12192000" cy="14031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ผลการดำเนินงานของ กต.ตร.สภ.ทรงธรรม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ประจำเดือน กุมภาพันธ์ 2569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13D17616-6085-16A1-22A0-2EBB9747E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845" y="1624655"/>
            <a:ext cx="4570969" cy="3429000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A25C4767-486C-CC8F-DEA7-B01AC5CD1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500" y="1624655"/>
            <a:ext cx="438703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62998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6546E-53DB-EE0A-EBF2-D0932ADBD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>
            <a:extLst>
              <a:ext uri="{FF2B5EF4-FFF2-40B4-BE49-F238E27FC236}">
                <a16:creationId xmlns:a16="http://schemas.microsoft.com/office/drawing/2014/main" id="{42FEC73D-C93B-7341-CBEB-AC6556459D88}"/>
              </a:ext>
            </a:extLst>
          </p:cNvPr>
          <p:cNvSpPr txBox="1"/>
          <p:nvPr/>
        </p:nvSpPr>
        <p:spPr>
          <a:xfrm>
            <a:off x="0" y="4995497"/>
            <a:ext cx="120458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18 มีนาคม 2569 เวลา 09.00 น.</a:t>
            </a:r>
          </a:p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นายอัฐวุฒิ จรรยาว</a:t>
            </a:r>
            <a:r>
              <a:rPr kumimoji="0" lang="th-TH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ัฒน์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นายกองค์การบริหารส่วนตำบลทรงธรรม ประธาน กต.ตร.สภ.ทรงธรรม มอบหมายให้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พ.ต.ท.สุธรรม อ้นอินทร์ 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สวญ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.สภ.ทรงธรรม /คณะกรรม กต.ตร.สภ.ทรงธรรม  นำข้าราชการตำรวจ ลงพื้นที่แก้ไขปัญหาบุคคลจิตเวชในพื้นที่และแนวทางการให้จัดอบรมนักเรียนในถึงแนวทางการปฏิบัติ หนี ซ่อน สู้ เพื่อรับมือกับสถานการณ์ที่อาจเกิดขึ้น ณ โรงเรียนวัดราษฎร์เจริญพร กำแพงเพชร ม.2 ต.ทรงธรรม อ.เมือง</a:t>
            </a:r>
            <a:b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</a:b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จ.กำแพงเพชร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07ABA361-86FC-F0CD-81C2-D8936F065E0A}"/>
              </a:ext>
            </a:extLst>
          </p:cNvPr>
          <p:cNvSpPr/>
          <p:nvPr/>
        </p:nvSpPr>
        <p:spPr>
          <a:xfrm>
            <a:off x="0" y="2"/>
            <a:ext cx="12192000" cy="14031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ผลการดำเนินงานของ กต.ตร.สภ.ทรงธรรม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ประจำเดือน </a:t>
            </a:r>
            <a:r>
              <a:rPr lang="th-TH" sz="4800" b="1" dirty="0">
                <a:solidFill>
                  <a:prstClr val="white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มีนาคม</a:t>
            </a: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 2569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9EFB145C-5D92-75E7-C973-CC6911087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515" y="1671145"/>
            <a:ext cx="4074198" cy="3056338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6B24A1BE-E072-27E3-A718-E5EF43FC0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687" y="1671145"/>
            <a:ext cx="4074199" cy="305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833382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58711-BDA7-E972-DC5C-FE5B37538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>
            <a:extLst>
              <a:ext uri="{FF2B5EF4-FFF2-40B4-BE49-F238E27FC236}">
                <a16:creationId xmlns:a16="http://schemas.microsoft.com/office/drawing/2014/main" id="{3E89D784-BDC7-42CD-5A1E-17AB52FDD5C9}"/>
              </a:ext>
            </a:extLst>
          </p:cNvPr>
          <p:cNvSpPr txBox="1"/>
          <p:nvPr/>
        </p:nvSpPr>
        <p:spPr>
          <a:xfrm>
            <a:off x="0" y="4919008"/>
            <a:ext cx="120458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12 เมษายน 2569 เวลา 10.00 น.</a:t>
            </a:r>
          </a:p>
          <a:p>
            <a:pPr lvl="0">
              <a:defRPr/>
            </a:pPr>
            <a:r>
              <a:rPr lang="th-TH" sz="2400" b="1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นายอัฐวุฒิ จรรยาว</a:t>
            </a:r>
            <a:r>
              <a:rPr lang="th-TH" sz="2400" b="1" dirty="0" err="1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ัฒน์</a:t>
            </a:r>
            <a:r>
              <a:rPr lang="th-TH" sz="2400" b="1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นายกองค์การบริหารส่วนตำบลทรงธรรม ประธาน กต.ตร.สภ.ทรงธรรม </a:t>
            </a:r>
            <a:r>
              <a:rPr lang="en-US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,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พ.ต.ท.สุธรรม อ้นอินทร์ 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สวญ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.สภ.ทรงธรรม พร้อม นาย</a:t>
            </a:r>
            <a:r>
              <a:rPr kumimoji="0" lang="th-TH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ชเ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อม คำฟู คณะกรรม กต.ตร.สภ.ทรงธรรม ในการตรวจเยี่ยมข้าราชการตำรวจประจำจุดตรวจบริการประชาชน ช่วงเทศกาล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สงกรานต์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2569  ม.8 ต.ทรงธรรม อ.เมือง จ.กำแพงเพชร ทั้งนี้ได้มอบสิ่งของเพื่อเป็นขวัญและกำลังใจแก่ข้าราชการที่ปฏิบัติหน้าที่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76242800-17A9-889E-4DDB-8E2727F392CB}"/>
              </a:ext>
            </a:extLst>
          </p:cNvPr>
          <p:cNvSpPr/>
          <p:nvPr/>
        </p:nvSpPr>
        <p:spPr>
          <a:xfrm>
            <a:off x="0" y="2"/>
            <a:ext cx="12192000" cy="14031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ผลการดำเนินงานของ กต.ตร.สภ.ทรงธรรม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ประจำเดือน เมษายน 2569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7CA54992-255E-ED61-3998-8B8D90370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97" y="1490008"/>
            <a:ext cx="4570969" cy="3429000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34AD51F9-0AB9-2719-1303-D50C04AE8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314" y="1490008"/>
            <a:ext cx="429244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706982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EF0FD-60C7-78F7-4241-CF752EA91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>
            <a:extLst>
              <a:ext uri="{FF2B5EF4-FFF2-40B4-BE49-F238E27FC236}">
                <a16:creationId xmlns:a16="http://schemas.microsoft.com/office/drawing/2014/main" id="{0D52F125-06ED-88E5-0E86-393AD6E9E511}"/>
              </a:ext>
            </a:extLst>
          </p:cNvPr>
          <p:cNvSpPr txBox="1"/>
          <p:nvPr/>
        </p:nvSpPr>
        <p:spPr>
          <a:xfrm>
            <a:off x="0" y="5053655"/>
            <a:ext cx="120458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</a:pP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14 พฤษภาคม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2569 เวลา 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10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.00 น.</a:t>
            </a:r>
          </a:p>
          <a:p>
            <a:pPr lvl="0">
              <a:defRPr/>
            </a:pPr>
            <a:r>
              <a:rPr lang="th-TH" sz="2400" b="1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นายอัฐวุฒิ จรรยาว</a:t>
            </a:r>
            <a:r>
              <a:rPr lang="th-TH" sz="2400" b="1" dirty="0" err="1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ัฒน์</a:t>
            </a:r>
            <a:r>
              <a:rPr lang="th-TH" sz="2400" b="1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นายกองค์การบริหารส่วนตำบลทรงธรรม ประธาน กต.ตร.สภ.ทรงธรรม </a:t>
            </a:r>
            <a:r>
              <a:rPr lang="en-US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,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พ.ต.ท.สุธรรม อ้นอินทร์ </a:t>
            </a:r>
            <a:r>
              <a:rPr lang="th-TH" sz="2400" dirty="0" err="1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สวญ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.สภ.ทรงธรรม พร้อม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คณะกรรม กต.ตร.สภ.ทรง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ธรรม ร่วมประชุมคณะกรรมการตรวจสอบและติดตามการบริหารงานตำรวจ ประจำเดือน พฤษภาคม 2569 ณ ศาลการประชุม วัดคลองลึกสามัคคีธรรม ม.5 ต. ทรงธรรม อ.เมือง จ.กำแพงเพชร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69D91566-C4B5-0E2E-721A-A4766CDC8142}"/>
              </a:ext>
            </a:extLst>
          </p:cNvPr>
          <p:cNvSpPr/>
          <p:nvPr/>
        </p:nvSpPr>
        <p:spPr>
          <a:xfrm>
            <a:off x="0" y="2"/>
            <a:ext cx="12192000" cy="14031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ผลการดำเนินงานของ กต.ตร.สภ.ทรงธรรม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ประจำเดือน พฤษภาคม 2569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C5BB02D-2848-EA48-5B1B-AE7A5DFB8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691" y="1624654"/>
            <a:ext cx="1928813" cy="3429001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39ED37CA-1A6B-190B-239C-6B57274D7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5446" y="1624654"/>
            <a:ext cx="1928813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49125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12826-2A8E-129E-6BA0-D8B8D7CBD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>
            <a:extLst>
              <a:ext uri="{FF2B5EF4-FFF2-40B4-BE49-F238E27FC236}">
                <a16:creationId xmlns:a16="http://schemas.microsoft.com/office/drawing/2014/main" id="{6FE45A82-81A5-CC25-B5EE-86827D94AA19}"/>
              </a:ext>
            </a:extLst>
          </p:cNvPr>
          <p:cNvSpPr txBox="1"/>
          <p:nvPr/>
        </p:nvSpPr>
        <p:spPr>
          <a:xfrm>
            <a:off x="0" y="5053655"/>
            <a:ext cx="120458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  <a:defRPr/>
            </a:pP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11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 มิถุนายน 2569 เวลา </a:t>
            </a:r>
            <a:r>
              <a:rPr lang="th-TH" sz="2400" dirty="0">
                <a:solidFill>
                  <a:prstClr val="white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17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.00 น.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นายอัฐวุฒิ จรรยาว</a:t>
            </a:r>
            <a:r>
              <a:rPr kumimoji="0" lang="th-TH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ัฒน์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 นายกองค์การบริหารส่วนตำบลทรงธรรม ประธาน กต.ตร.สภ.ทรงธรรม มอบหมายให้ พ.ต.ท.สุธรรม อ้นอินทร์ </a:t>
            </a:r>
            <a:r>
              <a:rPr kumimoji="0" lang="th-TH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สวญ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.สภ.ทรงธรรม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พร้อมคณะกรรม กต.ตร.สภ.ทรงธรรม ในการลงพื้นที่ ม.3 ตำบลทรงธรรม อ.เมือง จ.กำแพงเพชร ในการร่วมประชุมหารือแนวทางการแก้ไขปัญหาเพื่อทราบปัญหา ของประชาชนในพื้นที่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5B7C2A0B-475A-EAA6-3D76-09CE470C2B14}"/>
              </a:ext>
            </a:extLst>
          </p:cNvPr>
          <p:cNvSpPr/>
          <p:nvPr/>
        </p:nvSpPr>
        <p:spPr>
          <a:xfrm>
            <a:off x="0" y="2"/>
            <a:ext cx="12192000" cy="14031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ผลการดำเนินงานของ กต.ตร.สภ.ทรงธรรม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ประจำเดือน มิถุนายน 2569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967DE7DE-03A6-9275-94B6-C4ED912B5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203" y="1642015"/>
            <a:ext cx="4040197" cy="3172753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67184805-842B-BDFF-C13E-F1941DD33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2913" y="1642016"/>
            <a:ext cx="4229383" cy="317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92186"/>
      </p:ext>
    </p:extLst>
  </p:cSld>
  <p:clrMapOvr>
    <a:masterClrMapping/>
  </p:clrMapOvr>
  <p:transition spd="slow">
    <p:pu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ิตชีวา">
  <a:themeElements>
    <a:clrScheme name="ชีวิตชีวา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ชีวิตชีวา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ชีวิตชีวา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713</Words>
  <Application>Microsoft Office PowerPoint</Application>
  <PresentationFormat>แบบจอกว้าง</PresentationFormat>
  <Paragraphs>38</Paragraphs>
  <Slides>9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9</vt:i4>
      </vt:variant>
    </vt:vector>
  </HeadingPairs>
  <TitlesOfParts>
    <vt:vector size="15" baseType="lpstr">
      <vt:lpstr>Angsana New</vt:lpstr>
      <vt:lpstr>Century Gothic</vt:lpstr>
      <vt:lpstr>TH SarabunIT๙</vt:lpstr>
      <vt:lpstr>Verdana</vt:lpstr>
      <vt:lpstr>Wingdings 2</vt:lpstr>
      <vt:lpstr>ชีวิตชีวา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naruedol chusin</dc:creator>
  <cp:lastModifiedBy>Num Fon</cp:lastModifiedBy>
  <cp:revision>7</cp:revision>
  <dcterms:created xsi:type="dcterms:W3CDTF">2025-03-31T13:33:58Z</dcterms:created>
  <dcterms:modified xsi:type="dcterms:W3CDTF">2026-07-26T10:45:20Z</dcterms:modified>
</cp:coreProperties>
</file>